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31"/>
  </p:notesMasterIdLst>
  <p:sldIdLst>
    <p:sldId id="256" r:id="rId3"/>
    <p:sldId id="258" r:id="rId4"/>
    <p:sldId id="259" r:id="rId5"/>
    <p:sldId id="260" r:id="rId6"/>
    <p:sldId id="262" r:id="rId7"/>
    <p:sldId id="265" r:id="rId8"/>
    <p:sldId id="266" r:id="rId9"/>
    <p:sldId id="286" r:id="rId10"/>
    <p:sldId id="287" r:id="rId11"/>
    <p:sldId id="288" r:id="rId12"/>
    <p:sldId id="289" r:id="rId13"/>
    <p:sldId id="290" r:id="rId14"/>
    <p:sldId id="267" r:id="rId15"/>
    <p:sldId id="269" r:id="rId16"/>
    <p:sldId id="270" r:id="rId17"/>
    <p:sldId id="271" r:id="rId18"/>
    <p:sldId id="274" r:id="rId19"/>
    <p:sldId id="272" r:id="rId20"/>
    <p:sldId id="273" r:id="rId21"/>
    <p:sldId id="275" r:id="rId22"/>
    <p:sldId id="276" r:id="rId23"/>
    <p:sldId id="277" r:id="rId24"/>
    <p:sldId id="279" r:id="rId25"/>
    <p:sldId id="280" r:id="rId26"/>
    <p:sldId id="281" r:id="rId27"/>
    <p:sldId id="282" r:id="rId28"/>
    <p:sldId id="284" r:id="rId29"/>
    <p:sldId id="285" r:id="rId30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6"/>
    <p:restoredTop sz="93672"/>
  </p:normalViewPr>
  <p:slideViewPr>
    <p:cSldViewPr snapToGrid="0" snapToObjects="1">
      <p:cViewPr>
        <p:scale>
          <a:sx n="100" d="100"/>
          <a:sy n="100" d="100"/>
        </p:scale>
        <p:origin x="48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hdphoto1.wdp>
</file>

<file path=ppt/media/image1.tiff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60644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100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114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软件项目管理四个阶段：项目启动、项目规划、项目跟踪控制、项目结束。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0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0310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../&#39033;&#30446;&#23433;&#25490;&#35745;&#21010;/&#39033;&#30446;&#24037;&#20316;&#25972;&#20307;&#35745;&#21010;&#27719;&#24635;-&#27719;&#25253;&#36866;&#29992;.xlsx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500500" cy="1041761"/>
          </a:xfrm>
        </p:spPr>
        <p:txBody>
          <a:bodyPr/>
          <a:lstStyle/>
          <a:p>
            <a:r>
              <a:rPr kumimoji="1" lang="zh-CN" altLang="en-US" sz="4000"/>
              <a:t>基于区块链的安全数据共享系统设计</a:t>
            </a:r>
            <a:endParaRPr kumimoji="1" lang="zh-CN" altLang="en-US" sz="40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kumimoji="1" lang="en-US" altLang="zh-CN"/>
              <a:t>----</a:t>
            </a:r>
            <a:r>
              <a:rPr kumimoji="1" lang="zh-CN" altLang="en-US"/>
              <a:t>清清共享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/>
              <a:t>汇报团队：瀚文哥哥说：太难了</a:t>
            </a:r>
          </a:p>
          <a:p>
            <a:r>
              <a:rPr kumimoji="1" lang="zh-CN" altLang="en-US"/>
              <a:t>指导教师：王勇</a:t>
            </a:r>
          </a:p>
          <a:p>
            <a:r>
              <a:rPr kumimoji="1" lang="zh-CN" altLang="en-US"/>
              <a:t>团队成员：曹俊燚、金晨、侯添久、卢茜君、赵梓清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金晨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做好与美工总监的界面设计对接确认工作，确定系统前端技术架构选型与展现形式，协调规划好前端各模块的编码工作。同时金晨作为测试人员参与各模块功能测试与系统的最终测试工作。</a:t>
            </a:r>
          </a:p>
        </p:txBody>
      </p:sp>
    </p:spTree>
    <p:extLst>
      <p:ext uri="{BB962C8B-B14F-4D97-AF65-F5344CB8AC3E}">
        <p14:creationId xmlns:p14="http://schemas.microsoft.com/office/powerpoint/2010/main" val="328618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侯添久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确定系统关键实现技术的选型与架构设计，包括数据结构、数据库方案设计，负责前端与后端的整体开发进度规划安排，协调各模块之间的联调测试，组织好前后台之间的系统对接工作。同时侯添久作为后端开发人员参与系统的编码实现过程。 </a:t>
            </a:r>
          </a:p>
        </p:txBody>
      </p:sp>
    </p:spTree>
    <p:extLst>
      <p:ext uri="{BB962C8B-B14F-4D97-AF65-F5344CB8AC3E}">
        <p14:creationId xmlns:p14="http://schemas.microsoft.com/office/powerpoint/2010/main" val="322207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卢茜君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协助前后端开发人员完成接口联调对接工作，负责各模块的功能测试工作，负责系统的整体测试上线工作。同时卢茜君作为后端开发人员参与系统的编码实现过程。</a:t>
            </a:r>
          </a:p>
        </p:txBody>
      </p:sp>
    </p:spTree>
    <p:extLst>
      <p:ext uri="{BB962C8B-B14F-4D97-AF65-F5344CB8AC3E}">
        <p14:creationId xmlns:p14="http://schemas.microsoft.com/office/powerpoint/2010/main" val="359325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工作计划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0E48539-5DA0-584D-AD20-7CCADDF2E5D9}"/>
              </a:ext>
            </a:extLst>
          </p:cNvPr>
          <p:cNvGrpSpPr/>
          <p:nvPr/>
        </p:nvGrpSpPr>
        <p:grpSpPr>
          <a:xfrm>
            <a:off x="680814" y="1312137"/>
            <a:ext cx="7528004" cy="1976443"/>
            <a:chOff x="666960" y="979628"/>
            <a:chExt cx="7528004" cy="1976443"/>
          </a:xfrm>
        </p:grpSpPr>
        <p:sp>
          <p:nvSpPr>
            <p:cNvPr id="8" name="文本框 8">
              <a:extLst>
                <a:ext uri="{FF2B5EF4-FFF2-40B4-BE49-F238E27FC236}">
                  <a16:creationId xmlns:a16="http://schemas.microsoft.com/office/drawing/2014/main" id="{31B128A1-C928-4442-8C70-895F2AF553F9}"/>
                </a:ext>
              </a:extLst>
            </p:cNvPr>
            <p:cNvSpPr txBox="1"/>
            <p:nvPr/>
          </p:nvSpPr>
          <p:spPr>
            <a:xfrm>
              <a:off x="666960" y="979628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项目工作进度计划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曹俊燚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5C6E42A-5556-2C45-9ED2-DAE7E9468CEA}"/>
                </a:ext>
              </a:extLst>
            </p:cNvPr>
            <p:cNvSpPr txBox="1"/>
            <p:nvPr/>
          </p:nvSpPr>
          <p:spPr>
            <a:xfrm>
              <a:off x="666960" y="1406078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界面设计工作计划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赵梓清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1FEF104-23C6-4446-957D-BF568D6A046A}"/>
                </a:ext>
              </a:extLst>
            </p:cNvPr>
            <p:cNvSpPr txBox="1"/>
            <p:nvPr/>
          </p:nvSpPr>
          <p:spPr>
            <a:xfrm>
              <a:off x="666960" y="1832528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金晨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6078E69-0768-144E-BCED-A05201B2E093}"/>
                </a:ext>
              </a:extLst>
            </p:cNvPr>
            <p:cNvSpPr txBox="1"/>
            <p:nvPr/>
          </p:nvSpPr>
          <p:spPr>
            <a:xfrm>
              <a:off x="666960" y="2255800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后端开发工作计划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侯添久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6184619-1C21-3F4E-993F-F5F459ADA573}"/>
                </a:ext>
              </a:extLst>
            </p:cNvPr>
            <p:cNvSpPr txBox="1"/>
            <p:nvPr/>
          </p:nvSpPr>
          <p:spPr>
            <a:xfrm>
              <a:off x="666960" y="2679072"/>
              <a:ext cx="7528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测试安排工作计划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卢茜君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6" name="文本框 8">
            <a:hlinkClick r:id="rId3"/>
            <a:extLst>
              <a:ext uri="{FF2B5EF4-FFF2-40B4-BE49-F238E27FC236}">
                <a16:creationId xmlns:a16="http://schemas.microsoft.com/office/drawing/2014/main" id="{C639845D-5065-9545-8714-3992BEC2D75A}"/>
              </a:ext>
            </a:extLst>
          </p:cNvPr>
          <p:cNvSpPr txBox="1"/>
          <p:nvPr/>
        </p:nvSpPr>
        <p:spPr>
          <a:xfrm>
            <a:off x="680814" y="3956018"/>
            <a:ext cx="7528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工作计划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.excel</a:t>
            </a: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项目管理方法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V="1">
            <a:off x="4596344" y="2400601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352186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408413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点击此处添加标题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5937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1141748" y="2400601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897590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953817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1341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050940" y="2400601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06782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8863009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990533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协作管理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需求分析、概要设计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下一阶段工作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1409491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4590099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7770707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9"/>
            <a:ext cx="12192000" cy="6854651"/>
          </a:xfrm>
          <a:prstGeom prst="rtTriangle">
            <a:avLst/>
          </a:prstGeom>
        </p:spPr>
      </p:pic>
      <p:sp>
        <p:nvSpPr>
          <p:cNvPr id="4" name="文本框 8"/>
          <p:cNvSpPr txBox="1"/>
          <p:nvPr/>
        </p:nvSpPr>
        <p:spPr>
          <a:xfrm>
            <a:off x="6842407" y="1979821"/>
            <a:ext cx="490228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842408" y="1525769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5">
                    <a:lumMod val="75000"/>
                  </a:schemeClr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593614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此处添加你的毕业设计名称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1386027"/>
          </a:xfrm>
        </p:spPr>
        <p:txBody>
          <a:bodyPr/>
          <a:lstStyle/>
          <a:p>
            <a:r>
              <a:rPr kumimoji="1" lang="zh-CN" altLang="en-US" dirty="0"/>
              <a:t>答辩人：</a:t>
            </a:r>
            <a:r>
              <a:rPr kumimoji="1" lang="en-US" altLang="zh-CN" dirty="0"/>
              <a:t>JANE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指导老师：</a:t>
            </a:r>
            <a:r>
              <a:rPr kumimoji="1" lang="en-US" altLang="zh-CN" dirty="0"/>
              <a:t>JOHN</a:t>
            </a:r>
            <a:r>
              <a:rPr kumimoji="1" lang="zh-CN" altLang="en-US" dirty="0"/>
              <a:t> </a:t>
            </a:r>
            <a:r>
              <a:rPr kumimoji="1" lang="en-US" altLang="zh-CN" dirty="0"/>
              <a:t>DOE</a:t>
            </a:r>
            <a:endParaRPr kumimoji="1" lang="zh-CN" altLang="en-US" dirty="0"/>
          </a:p>
          <a:p>
            <a:r>
              <a:rPr kumimoji="1" lang="zh-CN" altLang="en-US" dirty="0"/>
              <a:t>学校名称：</a:t>
            </a:r>
            <a:r>
              <a:rPr kumimoji="1" lang="en-US" altLang="zh-CN" dirty="0"/>
              <a:t>OfficePLUS</a:t>
            </a:r>
            <a:r>
              <a:rPr kumimoji="1" lang="zh-CN" altLang="en-US" dirty="0"/>
              <a:t>设计学院</a:t>
            </a:r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系统要求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5CE988-5246-404F-9A49-2BE3F0852126}"/>
              </a:ext>
            </a:extLst>
          </p:cNvPr>
          <p:cNvGrpSpPr/>
          <p:nvPr/>
        </p:nvGrpSpPr>
        <p:grpSpPr>
          <a:xfrm>
            <a:off x="3603018" y="1812267"/>
            <a:ext cx="7941281" cy="1677767"/>
            <a:chOff x="3122511" y="3233854"/>
            <a:chExt cx="7941281" cy="1677767"/>
          </a:xfrm>
        </p:grpSpPr>
        <p:sp>
          <p:nvSpPr>
            <p:cNvPr id="3" name="矩形 2"/>
            <p:cNvSpPr/>
            <p:nvPr/>
          </p:nvSpPr>
          <p:spPr>
            <a:xfrm flipV="1">
              <a:off x="3182918" y="3233854"/>
              <a:ext cx="765739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8"/>
            <p:cNvSpPr txBox="1"/>
            <p:nvPr/>
          </p:nvSpPr>
          <p:spPr>
            <a:xfrm>
              <a:off x="3938759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实现一个分布式数据存储与共享方案，将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（星际文件系统）、区块链和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ABE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技术结合起来。数据所有者能够向数据使用者分发密钥，通过指定访问策略对共享数据进行加密，实现细粒度访问控制。基于智能合约的关键字搜索实现对分散存储在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IPFS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中的密文建立索引，数据使用者能够对加密后的数据进行检索。本课题的创新点在于智能合约的设计。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994987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</a:rPr>
                <a:t>课题要求</a:t>
              </a:r>
              <a:endParaRPr lang="en-US" altLang="zh-CN" sz="20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122511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/>
                  </a:solidFill>
                </a:rPr>
                <a:t>01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42A78BD7-5A40-0D4F-BB1A-28C9049CD2DA}"/>
              </a:ext>
            </a:extLst>
          </p:cNvPr>
          <p:cNvGrpSpPr/>
          <p:nvPr/>
        </p:nvGrpSpPr>
        <p:grpSpPr>
          <a:xfrm>
            <a:off x="3603018" y="3936758"/>
            <a:ext cx="7941281" cy="1677767"/>
            <a:chOff x="7161866" y="3233854"/>
            <a:chExt cx="7941281" cy="1677767"/>
          </a:xfrm>
        </p:grpSpPr>
        <p:sp>
          <p:nvSpPr>
            <p:cNvPr id="9" name="矩形 8"/>
            <p:cNvSpPr/>
            <p:nvPr/>
          </p:nvSpPr>
          <p:spPr>
            <a:xfrm flipV="1">
              <a:off x="7222273" y="3233854"/>
              <a:ext cx="76573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8"/>
            <p:cNvSpPr txBox="1"/>
            <p:nvPr/>
          </p:nvSpPr>
          <p:spPr>
            <a:xfrm>
              <a:off x="7978114" y="3726297"/>
              <a:ext cx="7125033" cy="1185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用户注册、文件保存、文件上传和文件下载。数据所有者和数据使用者想使用系统功能都需要注册账户。文件拥有者分享文件分为文件上传和文件保存两步。文件上传过程记录文件的基本信息，文件保存包括对文件的加密、将密文上传至区块链等功能。数据使用者申请使用文件需要进行文件下载。 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034342" y="3279015"/>
              <a:ext cx="1210588" cy="4533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accent1">
                      <a:lumMod val="75000"/>
                    </a:schemeClr>
                  </a:solidFill>
                </a:rPr>
                <a:t>功能要求</a:t>
              </a:r>
              <a:endParaRPr lang="en-US" altLang="zh-CN" sz="20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161866" y="3233854"/>
              <a:ext cx="816249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4000" b="1" dirty="0">
                  <a:solidFill>
                    <a:schemeClr val="accent1">
                      <a:lumMod val="75000"/>
                    </a:schemeClr>
                  </a:solidFill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系统要求</a:t>
            </a:r>
          </a:p>
        </p:txBody>
      </p:sp>
      <p:sp>
        <p:nvSpPr>
          <p:cNvPr id="4" name="矩形 3"/>
          <p:cNvSpPr/>
          <p:nvPr/>
        </p:nvSpPr>
        <p:spPr>
          <a:xfrm>
            <a:off x="579577" y="1404913"/>
            <a:ext cx="1210588" cy="453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原理支撑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D49DCA9-2CA8-C147-B4A6-154AA345523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217" y="1631610"/>
            <a:ext cx="4879340" cy="4721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724506" y="3033133"/>
            <a:ext cx="5033731" cy="825190"/>
          </a:xfrm>
        </p:spPr>
        <p:txBody>
          <a:bodyPr/>
          <a:lstStyle/>
          <a:p>
            <a:r>
              <a:rPr kumimoji="1" lang="zh-CN" altLang="en-US" dirty="0"/>
              <a:t>成员分工及工作计划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曹俊燚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负责规划项目整体进度安排，及项目的需求分析和系统整体功能模块概要设计。同时曹俊燚作为后端开发人员参与系统的编码实现过程，并且负责系统的最终打包上线工作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16162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成员分工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75ECFC-00F6-024E-B5B7-4548BD2AEA41}"/>
              </a:ext>
            </a:extLst>
          </p:cNvPr>
          <p:cNvGrpSpPr/>
          <p:nvPr/>
        </p:nvGrpSpPr>
        <p:grpSpPr>
          <a:xfrm>
            <a:off x="930196" y="1108116"/>
            <a:ext cx="4356178" cy="1809324"/>
            <a:chOff x="887334" y="1208128"/>
            <a:chExt cx="4356178" cy="1809324"/>
          </a:xfrm>
        </p:grpSpPr>
        <p:sp>
          <p:nvSpPr>
            <p:cNvPr id="8" name="文本框 8"/>
            <p:cNvSpPr txBox="1"/>
            <p:nvPr/>
          </p:nvSpPr>
          <p:spPr>
            <a:xfrm>
              <a:off x="887335" y="1208128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项目经理、需求分析师：曹俊燚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BDF8E99-6605-8943-91F9-0EA293E7E1F6}"/>
                </a:ext>
              </a:extLst>
            </p:cNvPr>
            <p:cNvSpPr txBox="1"/>
            <p:nvPr/>
          </p:nvSpPr>
          <p:spPr>
            <a:xfrm>
              <a:off x="887335" y="1591125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美工总监：赵梓清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5A748CE-6F6A-9A48-8A36-666877FCE63C}"/>
                </a:ext>
              </a:extLst>
            </p:cNvPr>
            <p:cNvSpPr txBox="1"/>
            <p:nvPr/>
          </p:nvSpPr>
          <p:spPr>
            <a:xfrm>
              <a:off x="887335" y="1974122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前端开发负责人：金晨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2CCB1E-1005-A84D-B9A5-939AE5CF3017}"/>
                </a:ext>
              </a:extLst>
            </p:cNvPr>
            <p:cNvSpPr txBox="1"/>
            <p:nvPr/>
          </p:nvSpPr>
          <p:spPr>
            <a:xfrm>
              <a:off x="887335" y="2357119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技术架构负责人：侯添久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FA3C7B6-FB2A-6441-9DE9-4D31D59C4C1F}"/>
                </a:ext>
              </a:extLst>
            </p:cNvPr>
            <p:cNvSpPr txBox="1"/>
            <p:nvPr/>
          </p:nvSpPr>
          <p:spPr>
            <a:xfrm>
              <a:off x="887334" y="2708457"/>
              <a:ext cx="4356177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测试负责人：卢茜君</a:t>
              </a:r>
            </a:p>
          </p:txBody>
        </p:sp>
      </p:grpSp>
      <p:sp>
        <p:nvSpPr>
          <p:cNvPr id="15" name="文本框 8">
            <a:extLst>
              <a:ext uri="{FF2B5EF4-FFF2-40B4-BE49-F238E27FC236}">
                <a16:creationId xmlns:a16="http://schemas.microsoft.com/office/drawing/2014/main" id="{CF2F0B74-8AE1-6946-A677-6E1B4CACD4B2}"/>
              </a:ext>
            </a:extLst>
          </p:cNvPr>
          <p:cNvSpPr txBox="1"/>
          <p:nvPr/>
        </p:nvSpPr>
        <p:spPr>
          <a:xfrm>
            <a:off x="930196" y="3757436"/>
            <a:ext cx="7528004" cy="78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赵梓清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：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根据需求分析中的功能概述与原型界面设计绘制系统界面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UI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图，系统的界面规划与展现形式需与前端开发负责人做好对接确认。同时赵梓清作为需求分析助理参与需求分析工作中，协助曹俊燚开展工作，并编写最终的系统用户说明手册。 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4582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829</TotalTime>
  <Words>1761</Words>
  <Application>Microsoft Macintosh PowerPoint</Application>
  <PresentationFormat>宽屏</PresentationFormat>
  <Paragraphs>182</Paragraphs>
  <Slides>28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37" baseType="lpstr">
      <vt:lpstr>等线</vt:lpstr>
      <vt:lpstr>宋体</vt:lpstr>
      <vt:lpstr>Microsoft YaHei</vt:lpstr>
      <vt:lpstr>Microsoft YaHei</vt:lpstr>
      <vt:lpstr>Segoe UI Light</vt:lpstr>
      <vt:lpstr>Arial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曹 俊燚</cp:lastModifiedBy>
  <cp:revision>120</cp:revision>
  <dcterms:created xsi:type="dcterms:W3CDTF">2015-08-18T02:51:41Z</dcterms:created>
  <dcterms:modified xsi:type="dcterms:W3CDTF">2019-08-29T01:22:17Z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2017-12-21T07:59:02.1865679Z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